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ec3bf50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ec3bf50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ec3bf50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ec3bf50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ea90b6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ea90b6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ea90b6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ea90b6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c3bf5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c3bf5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ec3bf50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ec3bf50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ec3bf50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ec3bf50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ec3bf50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ec3bf50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ec3bf50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ec3bf50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ec3bf5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ec3bf5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13.jp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Munene Gatobu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1131150" y="133837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learned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4820575" y="1947050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Dependency versions are crucial to sort out </a:t>
            </a:r>
            <a:r>
              <a:rPr i="1" lang="en"/>
              <a:t>before</a:t>
            </a:r>
            <a:r>
              <a:rPr lang="en"/>
              <a:t> any development begins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design goes much faster with a pre-made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5222275" y="128662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wish I knew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776600" y="1947050"/>
            <a:ext cx="3842700" cy="26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Try and discover potential edge cases with the tech stack being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sure the database design can support extended features that may have been ignored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&amp; back-end should be built in tandem not one before the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Stick with tried and true tools/architecture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is always something to improve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7650" y="77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Q&amp;A</a:t>
            </a:r>
            <a:endParaRPr b="1" sz="2000"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Problem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821925"/>
            <a:ext cx="3842700" cy="25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Too many media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Difficult to track shows, movies, books, or any media all in one place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platform tends to have it’s own media tracking service (Not all in one place) and susceptible to change with shared </a:t>
            </a:r>
            <a:r>
              <a:rPr lang="en"/>
              <a:t>accounts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250" y="3524150"/>
            <a:ext cx="2421100" cy="1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850" y="2662499"/>
            <a:ext cx="2090175" cy="10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425" y="1444425"/>
            <a:ext cx="1721475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250" y="730500"/>
            <a:ext cx="1257125" cy="12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151" y="3088150"/>
            <a:ext cx="2259077" cy="1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1225" y="1148200"/>
            <a:ext cx="1791875" cy="17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452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 in one media tracker </a:t>
            </a:r>
            <a:r>
              <a:rPr b="1" i="1" lang="en"/>
              <a:t>Median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promised to deliver an application that allows for: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Easy series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Sorting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External links/information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Additional series notes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And rating/preference system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440450"/>
            <a:ext cx="76887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369325"/>
            <a:ext cx="8735477" cy="30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665326"/>
            <a:ext cx="5840701" cy="25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01" y="1151288"/>
            <a:ext cx="2376590" cy="362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" y="1309050"/>
            <a:ext cx="7630249" cy="36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25" y="1335375"/>
            <a:ext cx="2002324" cy="36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424" y="1335375"/>
            <a:ext cx="3218887" cy="36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61" y="1335375"/>
            <a:ext cx="2819890" cy="33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1500 LoC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features complete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Burndown Rate 100%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Requirements: 20</a:t>
            </a:r>
            <a:r>
              <a:rPr lang="en"/>
              <a:t>/20 completed, 100% Burndown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Tests: 12/12 completed, 100% Coverage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87450" y="1318638"/>
            <a:ext cx="402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Using: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825" y="707142"/>
            <a:ext cx="1763097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053" y="2523733"/>
            <a:ext cx="1763098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323" y="3813927"/>
            <a:ext cx="1628500" cy="9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015" y="1953050"/>
            <a:ext cx="1375271" cy="15665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Potential support for cross-platform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responsive web design (Ties with point 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 indicators of small UI functions (Like searching)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advanced sort/filter options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